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F3C40-EC37-0849-B6E1-DE84595F1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80C376-A8A0-4D47-82A7-C18E1A225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FBD681-1C5B-DB4B-AFD2-4E5F0CC7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A40593-2D9F-554F-B845-7EC6D700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076AF-3004-7D49-AB29-F56FED6F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36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BF450-D80E-F640-B45B-066926EE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80EE32-2D02-B84D-B05E-F12B69F53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0F7C96-2242-1846-9FFE-8ED3CC50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4F04CD-01E5-3246-81E5-1FFF15D0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F8D1D-27D6-D045-8DA1-A8B126F6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74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017799-60A5-BC40-A1BF-27F8A9D79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922955-DF6F-7A47-96DC-F43307358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3A5364-BE4E-FC47-B187-E61C77AE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32BCD3-1D4E-A84F-BE60-959BDE2E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0F265E-F0B9-7F4A-92C7-FCB7CD87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09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18DB6-7FD1-C04D-A7E2-87271C6F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7F8E21-83D8-444C-96A1-2DD1F6F9A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C9D148-D74C-A54E-8AB3-DF281CF0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1685DB-9477-EB4D-8F47-43B05BE65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6D9A54-5FC4-554F-AA8A-ABB036B2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82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16CD5-DB1A-274F-9F62-3DB54490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271E4D-566B-274C-A1B2-0706092CB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643B4-1DEC-774E-9820-3C44BA58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A70B1-9368-8344-8EA2-4ACE3C50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74FC16-206D-224F-BE79-94FFC7D1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9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FBBD0-EB10-B849-9152-D57657DE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1904C8-E3CC-E741-8A25-D6A317C02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28301E-9A0A-8540-9BE2-B3F4A6164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142F30-8E56-0441-85C2-F17F37AD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D7D85C-DCA5-B048-82A3-F6389DE4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B65B2-51EB-BC43-89C9-B38CE7A8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4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8800C-0609-6C45-ABD5-A8A08669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08AC7A-215B-1742-AF20-AAC46355B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C3F062-AF73-FD42-99D0-35AA84DFA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50E207-4B39-584C-BB74-CF6B01D15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4EED1A-A229-DB46-A8DE-931751C9F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24F1DDF-1A5A-3842-B93F-97142BED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628109-28BE-C446-AC8C-E60B9B50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6A9249B-2741-1049-BBBF-6D381B30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65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E64CA-30E5-0C47-B346-8A94083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A317D2-E399-9D45-ADA1-62D65CA1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6F005B-B9E9-6A48-9426-5A73C8F1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D603DA-A9D0-1B4A-9337-00F6D9D2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92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028144-1194-6D47-90E1-2468E774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A4F5D1-EFEC-5540-9E3D-0C51664B4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D6E728-463E-864A-BB5B-32B8FEA3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56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D4D1A-8939-5643-A00D-22CE9C63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D58799-8A0B-264A-8A85-A4291620C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5EBCB6-6079-3A4C-AC27-DDF64DEC3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DD6149-BFD4-D24A-AB35-0285FBF9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08D94E-DF47-6A43-A6D5-0914183E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FA2B2B-4C98-A846-9F79-D7E58B7F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5FA8A-0B2F-674C-814F-B41A9FA7E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2F8DFC2-2EB3-F545-877E-38BDFB9B5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01B46E-2181-ED4B-9AC9-1BB37CBA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76B154-7FCE-7F40-815B-CBD7C649E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804508-7F62-0B45-A7E4-9F4CD8ED2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50A67D-C420-4148-9E71-9BC99609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42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67CC57-4958-E941-A4C7-025FECAC1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1BAFE7-3B73-934E-A6FE-421ED7453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2274FB-A00A-F046-8E32-D72B98E45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8A136-81A9-0142-BDA2-AE5218F3CA82}" type="datetimeFigureOut">
              <a:rPr lang="de-DE" smtClean="0"/>
              <a:t>14.03.25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E14671-713C-3D4C-9966-7B5DF1A27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38E327-0643-8947-8B32-23EEEC469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B1D52-C4A6-054F-8C77-E5FC91864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38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A9582-F956-6F45-982D-BC3C96426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4E9C6E-6445-0C4B-8ABD-918F755FAB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7D4428CD-FD2A-5E52-7FB1-89F79B8F1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36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98" ma:contentTypeDescription="Ein neues Dokument erstellen." ma:contentTypeScope="" ma:versionID="5c2dd749d4580420d8d0f5259112aaae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640277105b5e8eed53b9a0a9a28ebedf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olicyDirtyBag xmlns="microsoft.office.server.policy.changes">
  <Microsoft.Office.RecordsManagement.PolicyFeatures.Expiration op="Delete"/>
</PolicyDirtyBag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b12467-c142-4334-9d31-02be22bc2c62" xsi:nil="true"/>
    <_ip_UnifiedCompliancePolicyUIAction xmlns="http://schemas.microsoft.com/sharepoint/v3" xsi:nil="true"/>
    <lcf76f155ced4ddcb4097134ff3c332f xmlns="01f689fd-ce1f-496c-86e8-16f6d5a6466c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95DCFB-30E3-46D8-B87B-AB3F7ED72E48}"/>
</file>

<file path=customXml/itemProps2.xml><?xml version="1.0" encoding="utf-8"?>
<ds:datastoreItem xmlns:ds="http://schemas.openxmlformats.org/officeDocument/2006/customXml" ds:itemID="{218A8CEF-6526-4961-8AF1-F2C037F48F1D}"/>
</file>

<file path=customXml/itemProps3.xml><?xml version="1.0" encoding="utf-8"?>
<ds:datastoreItem xmlns:ds="http://schemas.openxmlformats.org/officeDocument/2006/customXml" ds:itemID="{AEA452A1-C27C-4A6D-8648-2D369836EBEC}"/>
</file>

<file path=customXml/itemProps4.xml><?xml version="1.0" encoding="utf-8"?>
<ds:datastoreItem xmlns:ds="http://schemas.openxmlformats.org/officeDocument/2006/customXml" ds:itemID="{F1E176CB-9C59-4D30-B79E-C94443E3C80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Susanna Lafer</dc:creator>
  <cp:lastModifiedBy>Susanna Lafer</cp:lastModifiedBy>
  <cp:revision>5</cp:revision>
  <dcterms:created xsi:type="dcterms:W3CDTF">2019-04-10T12:05:43Z</dcterms:created>
  <dcterms:modified xsi:type="dcterms:W3CDTF">2025-03-14T14:12:18Z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0x0101009974A03683C16745ABBE287E7CFD9012</vt:lpwstr>
  </property>
  <property fmtid="{D5CDD505-2E9C-101B-9397-08002B2CF9AE}" pid="3" name="_dlc_policyId">
    <vt:lpwstr/>
  </property>
  <property fmtid="{D5CDD505-2E9C-101B-9397-08002B2CF9AE}" pid="4" name="ItemRetentionFormula">
    <vt:lpwstr/>
  </property>
</Properties>
</file>